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0" r:id="rId2"/>
    <p:sldId id="272" r:id="rId3"/>
    <p:sldId id="269" r:id="rId4"/>
    <p:sldId id="271" r:id="rId5"/>
    <p:sldId id="256" r:id="rId6"/>
    <p:sldId id="257" r:id="rId7"/>
    <p:sldId id="260" r:id="rId8"/>
    <p:sldId id="258" r:id="rId9"/>
    <p:sldId id="259" r:id="rId10"/>
    <p:sldId id="261" r:id="rId11"/>
    <p:sldId id="263" r:id="rId12"/>
    <p:sldId id="262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CDEC0-F6CD-4B54-BC0C-BE717857D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843F52-3956-4F13-A2E5-6D543F88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CA9211-B12B-4DAF-A4DE-DBA82E14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90B746-8B71-4BAA-8645-F00A6C04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4D4E6E-8825-4F99-BEAF-D7661FB4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03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A06CF-0B24-47D3-AF89-0ACC08B8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C017AD-4F83-47D4-9054-86D5E68DD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62A329-4EE3-4CBC-B4FC-5CFAB85E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47C04D-F335-4499-831C-0215C7C1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6F46A-8879-4E1D-8671-7D9DF8D0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64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C5B521-6172-409C-820D-B25333FF3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14232E-84C4-40D5-9313-396FF7E94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6B2DDB-858A-4253-9713-CFFCC258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20A776-5306-48B6-8F03-6CA27915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E8122-5A4F-4268-8199-B6DC4BEC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8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7B1A2-D91F-41AA-87E8-EBF4264D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ED1D6A-54C7-4157-95A8-D8BF78BD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5A7908-F636-458F-87FC-4BE4712B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8F8A7B-5021-4382-8F44-993EC5F4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44E7D7-B967-4EBC-B5E7-6F137F7F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9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071C6-3EBB-4BD7-A052-859C4F29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AD5F4F-5127-4944-B9E9-3A3F5F4A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4A2303-99C3-46AD-8E3B-AC370A90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E9AE91-5322-492C-8E39-B7F91D1D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17B732-5EAF-425F-93E2-355AAF38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7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C424E-2632-4F74-994C-B77ACCB9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5EF52E-7D0C-41F6-88CF-6D137C76F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63D7DB-DCCD-4F3A-8C49-86D349357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C53DBF-A2B2-4A40-A2AD-2720AE60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DF17ED-5B7A-42F0-90B9-292B4369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53F872-6F09-4651-9E32-5A2139FF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15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5A6E7-CFC3-462C-9A7C-EA383DAA2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659473-F7A8-47F6-A582-C447452BF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D98401-FCA0-4543-97DF-5025DB947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AC431B-D5AB-416C-9216-8C3F72085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614F637-0B9C-468D-A3D8-72EB3FB09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E19488-58C5-445D-9CA6-2188EA98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A5A198-A371-4931-932E-627BC372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148C1A-D444-4BEA-992C-8A5E3D18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0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0BD33-F740-41E2-BBD7-82436BE9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C4DFBA-6D7D-4827-B7FF-B8F2E90A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4A2413-ACE6-4B4B-916F-1F55B334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8C9028-9231-424E-88C9-B4137C02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21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D941DF-6F37-4900-A9B0-4EF2AE82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3A6230-330D-48B2-BB7B-748A8C64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92D9B5-ABBE-46C8-A4CE-23561C6F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89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BB2F0-0AEF-470C-B76E-78EA7220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215CC-34C8-4AF8-922E-B5DA40160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C241C8-68E0-4159-958C-31E480EFB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014356-FC65-4A4A-859D-1EAF8F8D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CC9FE9-5759-4C51-96CE-26975629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AFFEEE-8CB8-4EB3-9D88-976C9AB3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40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6DBD3-B952-4CA9-9227-AA4B83B2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367A00-758A-4C06-B62E-332DA64C1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394C12-3EA7-4998-BAB3-3D792D6A2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3EE0D8-89CA-4272-B62C-8026B2CB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4456D6-D524-427D-9F36-DDA6394C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6235BA-24E3-4512-8326-12C8A1EE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38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6E6A7B-FB26-447E-BA3F-B235AC9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0E6356-A4DC-41FE-B271-71A40F54D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5F1F9C-8067-455F-B3BA-22BC840F8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690D7-41D7-4353-89A1-F3633249547F}" type="datetimeFigureOut">
              <a:rPr lang="pt-BR" smtClean="0"/>
              <a:t>28/05/2021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5C1AB-D3E4-451E-B6DF-6794D342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FB0A3E-F2D8-44E0-88EC-F6AF88FC7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F435-EC0B-45C7-AE6C-7FE698DDF0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60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publicdomainpictures.net/view-image.php?image=20616&amp;picture=blauer-hintergrund&amp;large=1&amp;jazyk=de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nvert.com.br/" TargetMode="External"/><Relationship Id="rId5" Type="http://schemas.openxmlformats.org/officeDocument/2006/relationships/hyperlink" Target="http://www.code7.com/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20616&amp;picture=blauer-hintergrund&amp;large=1&amp;jazyk=d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75083095-A935-4BE6-98A8-C0271F8F3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C10BA0-582B-46E5-B4B0-FF7CD5B5C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9" t="23641" r="45077"/>
          <a:stretch/>
        </p:blipFill>
        <p:spPr>
          <a:xfrm>
            <a:off x="8784102" y="1830304"/>
            <a:ext cx="3357489" cy="30572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496D28-A0E4-4749-9B82-543527028027}"/>
              </a:ext>
            </a:extLst>
          </p:cNvPr>
          <p:cNvSpPr txBox="1"/>
          <p:nvPr/>
        </p:nvSpPr>
        <p:spPr>
          <a:xfrm>
            <a:off x="126609" y="1562372"/>
            <a:ext cx="858129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Objektiv"/>
              </a:rPr>
              <a:t>A hoje mesmo. Code7 nasceu da união de competências e tecnologias líderes na gestão de relacionamentos do Grupo </a:t>
            </a:r>
            <a:r>
              <a:rPr lang="pt-BR" sz="2000" b="1" i="0" dirty="0">
                <a:solidFill>
                  <a:srgbClr val="FFC000"/>
                </a:solidFill>
                <a:effectLst/>
                <a:highlight>
                  <a:srgbClr val="800080"/>
                </a:highlight>
                <a:latin typeface="Objektiv"/>
              </a:rPr>
              <a:t>CONNVERT</a:t>
            </a:r>
            <a:r>
              <a:rPr lang="pt-BR" sz="2000" b="1" i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Objektiv"/>
              </a:rPr>
              <a:t> , consolidando os códigos proprietários de três companhias diferentes para criar a plataforma de soluções mais completa do mercado.</a:t>
            </a:r>
            <a:endParaRPr lang="pt-BR" sz="2000" b="1" dirty="0">
              <a:solidFill>
                <a:schemeClr val="bg1"/>
              </a:solidFill>
              <a:highlight>
                <a:srgbClr val="800080"/>
              </a:highlight>
              <a:latin typeface="Ubuntu-Bold"/>
            </a:endParaRPr>
          </a:p>
          <a:p>
            <a: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Ubuntu-Bold"/>
              </a:rPr>
              <a:t>Somos especialistas em Relacionamento e Engajamento de Clientes. E com a nossa ajuda, você também pode ser.</a:t>
            </a:r>
            <a:b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Ubuntu-Bold"/>
              </a:rPr>
            </a:br>
            <a: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Objektiv"/>
              </a:rPr>
              <a:t>Oferecemos tecnologia, conhecimento e soluções de ponta a ponta para comunicação com clientes, seja qual for o tamanho da sua necessidade. Conheça as soluções Code7 e descubra o que as tecnologias do futuro podem fazer pelo seu negócio. </a:t>
            </a:r>
            <a: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Objektiv"/>
                <a:hlinkClick r:id="rId5"/>
              </a:rPr>
              <a:t>www.code7.com</a:t>
            </a:r>
            <a: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Objektiv"/>
              </a:rPr>
              <a:t>  /  </a:t>
            </a:r>
            <a:r>
              <a:rPr lang="pt-BR" sz="2000" b="1" dirty="0">
                <a:solidFill>
                  <a:schemeClr val="bg1"/>
                </a:solidFill>
                <a:highlight>
                  <a:srgbClr val="800080"/>
                </a:highlight>
                <a:latin typeface="Objektiv"/>
                <a:hlinkClick r:id="rId6"/>
              </a:rPr>
              <a:t>www.connvert.com.br</a:t>
            </a:r>
            <a:r>
              <a:rPr lang="pt-BR" sz="2000" b="1" dirty="0">
                <a:highlight>
                  <a:srgbClr val="800080"/>
                </a:highlight>
                <a:latin typeface="Objektiv"/>
                <a:hlinkClick r:id="rId6"/>
              </a:rPr>
              <a:t> </a:t>
            </a:r>
            <a:endParaRPr lang="pt-BR" sz="2000" b="1" dirty="0">
              <a:highlight>
                <a:srgbClr val="800080"/>
              </a:highlight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45B28E-1B30-4A39-980E-9ACE0096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996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Umas das empresas do Grupo CONNVERT.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7C1643D-8FF5-402B-9875-E8A999964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70" t="41088" r="10116" b="32744"/>
          <a:stretch/>
        </p:blipFill>
        <p:spPr>
          <a:xfrm>
            <a:off x="126609" y="5098863"/>
            <a:ext cx="9129931" cy="1818316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B04F0A8-EB1B-49A2-BBF9-1717E0905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35B288C-262C-410B-B695-9D78BEC7B377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66062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1DFD0226-2B7A-45FD-AF6E-C2F88318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pic>
        <p:nvPicPr>
          <p:cNvPr id="5" name="Imagem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4E633864-9D90-44F4-8F5D-95167E0B8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63" y="2066096"/>
            <a:ext cx="8125874" cy="46065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222067C-A673-452B-8A60-A1E308EB7B14}"/>
              </a:ext>
            </a:extLst>
          </p:cNvPr>
          <p:cNvSpPr txBox="1"/>
          <p:nvPr/>
        </p:nvSpPr>
        <p:spPr>
          <a:xfrm>
            <a:off x="92765" y="616503"/>
            <a:ext cx="1209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Tenha visão de seus agentes em uma única tela, cadastre ou exclua usuários em segundos.</a:t>
            </a:r>
            <a:endParaRPr lang="pt-B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4117726B-8D6F-46E9-8377-F982E3066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A60565-D599-425C-9D4E-11C621AA0306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57400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C06EBB40-6E95-491F-A01F-0EFD9400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992366-63E3-46C8-8F4A-AC1DA03E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525155"/>
            <a:ext cx="12377927" cy="1395783"/>
          </a:xfrm>
        </p:spPr>
        <p:txBody>
          <a:bodyPr>
            <a:norm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Gerencie todos os seus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números em um painel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simples e unificado.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BF334BA-2BD6-40BC-8FF0-6A2DAF6F9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4" y="2006603"/>
            <a:ext cx="8514755" cy="4826958"/>
          </a:xfrm>
        </p:spPr>
      </p:pic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1C04FE98-51D0-4053-A6D3-56A217364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2719F50-D8A5-4C34-89A6-8513B4B293C9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333701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E8B71440-912B-43AD-928D-FFB2B439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63FFC1-A39D-4BC2-9348-FF35D59A0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376374"/>
            <a:ext cx="12284765" cy="1690688"/>
          </a:xfrm>
        </p:spPr>
        <p:txBody>
          <a:bodyPr>
            <a:norm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Cadastre ramais administrativos ilimitados e obtenha quantos números precisar.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A78B506-D749-47D6-99FE-7FFAE276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53" y="1925288"/>
            <a:ext cx="8551669" cy="4847885"/>
          </a:xfrm>
        </p:spPr>
      </p:pic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0BA04D0-87AD-4A49-A9ED-97A510760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30539"/>
            <a:ext cx="1292702" cy="10080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12F2E7-CFCC-4E56-A5F9-F98F85BEAF25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5314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85BFF2F5-6F29-41F9-A335-7F68F924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5C7C15-EB7F-4762-AD54-B588FB52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29010"/>
            <a:ext cx="12191999" cy="1518410"/>
          </a:xfrm>
        </p:spPr>
        <p:txBody>
          <a:bodyPr>
            <a:norm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Programe sua URA de entrada e de espera apenas arrastando e soltando módulos.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A1D08BF-3FE7-4298-BA73-AC0857602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9" y="1987826"/>
            <a:ext cx="8649096" cy="4853219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89CF63F-956F-47BB-92CC-6AA54E5D58A5}"/>
              </a:ext>
            </a:extLst>
          </p:cNvPr>
          <p:cNvSpPr txBox="1"/>
          <p:nvPr/>
        </p:nvSpPr>
        <p:spPr>
          <a:xfrm>
            <a:off x="9866243" y="2147420"/>
            <a:ext cx="23257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Unidade de Resposta Audível URA, também chamado de IVR,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talker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ou atendente eletrônica é um equipamento para um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center que provê serviços automáticos para os clientes que ligam como responder a dúvidas e fornecer informações sem a intervenção de um atendente.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B255B488-0570-4A12-ABE7-B58F319E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86E9B95-BE14-496A-B959-C1EDF9AEF6EC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128682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5141F941-4831-4F67-B0F9-730FD473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1F7B97-9FE8-4650-95B5-9976290D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5DFF"/>
                </a:solidFill>
                <a:effectLst/>
                <a:latin typeface="ObjektivBold"/>
              </a:rPr>
              <a:t> </a:t>
            </a:r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Visualize seus resultados em tempo real.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B67FFE9-5384-4A6A-AC10-9A7452C79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4" y="1497496"/>
            <a:ext cx="9597230" cy="5440606"/>
          </a:xfr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20C68569-DA32-45B9-8F8F-2AD48256F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C3AC4A-C84B-4F27-9473-AEEDE8D971A0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237316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720F7F22-2D39-4F19-822A-315ADE66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77382-E54E-48FC-ADD5-AD243FBD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9992"/>
            <a:ext cx="12192000" cy="1325563"/>
          </a:xfrm>
        </p:spPr>
        <p:txBody>
          <a:bodyPr>
            <a:norm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ObjektivBold"/>
              </a:rPr>
              <a:t>Monitore todas as gravações de ligações e histórico de atendimento.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D5570F2-FC54-4856-8D4D-5AB9B812C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09" y="1789043"/>
            <a:ext cx="8941639" cy="5068957"/>
          </a:xfr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C0CEBFF8-DB4F-4A96-9D34-A2B05B15B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1F80FD-04A2-4054-B14F-19100F28FB55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16989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F3DED-4A5A-4C5A-9325-12393475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AD9BDE-1B86-4ACA-A35E-0A266F37D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32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81141-C4BB-45F4-9766-0E9E03C9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EBA3D5-0A42-4622-8D21-8262BA9F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0E5CAD-FB1D-41BB-9A33-13876AE1A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16626" r="1846" b="14308"/>
          <a:stretch/>
        </p:blipFill>
        <p:spPr>
          <a:xfrm>
            <a:off x="0" y="14287"/>
            <a:ext cx="12192000" cy="70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B155E-9D00-4BB0-8F26-79B88A39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F1397F-FE1B-4B9C-8AF9-F86EEF19E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9" t="14114" r="42423" b="35873"/>
          <a:stretch/>
        </p:blipFill>
        <p:spPr>
          <a:xfrm>
            <a:off x="13967" y="5997"/>
            <a:ext cx="6189884" cy="318885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9A3843-3BDE-42F0-8A35-9695F45DA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9" t="26445" r="39157" b="26574"/>
          <a:stretch/>
        </p:blipFill>
        <p:spPr>
          <a:xfrm>
            <a:off x="13968" y="3194850"/>
            <a:ext cx="6240008" cy="36631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507619A-D4CE-4938-87DA-C9D0B80A5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1" t="16279" r="42307" b="33275"/>
          <a:stretch/>
        </p:blipFill>
        <p:spPr>
          <a:xfrm>
            <a:off x="6203851" y="0"/>
            <a:ext cx="5988149" cy="319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DBB7372-7685-4146-8002-E64409A19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6" t="21042" r="45768" b="28512"/>
          <a:stretch/>
        </p:blipFill>
        <p:spPr>
          <a:xfrm>
            <a:off x="6203851" y="3194850"/>
            <a:ext cx="5974181" cy="3657153"/>
          </a:xfrm>
          <a:prstGeom prst="rect">
            <a:avLst/>
          </a:prstGeom>
        </p:spPr>
      </p:pic>
      <p:pic>
        <p:nvPicPr>
          <p:cNvPr id="1028" name="Picture 4" descr="Cupons Loja Bauducco | compre com desconto em maio">
            <a:extLst>
              <a:ext uri="{FF2B5EF4-FFF2-40B4-BE49-F238E27FC236}">
                <a16:creationId xmlns:a16="http://schemas.microsoft.com/office/drawing/2014/main" id="{E0697F66-B9CD-4009-970D-D4F1CE4D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0625" y1="45500" x2="55625" y2="38500"/>
                        <a14:foregroundMark x1="55937" y1="42000" x2="46875" y2="4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11" y="3827665"/>
            <a:ext cx="3566330" cy="222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FAPlay conversou com Luiza Trajano, fundadora do Magazine Luiza – CFA">
            <a:extLst>
              <a:ext uri="{FF2B5EF4-FFF2-40B4-BE49-F238E27FC236}">
                <a16:creationId xmlns:a16="http://schemas.microsoft.com/office/drawing/2014/main" id="{E935364F-EEE4-4EE0-B11B-B3F0530F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0" y="3320314"/>
            <a:ext cx="1961322" cy="110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17EC03-B58C-4251-BA9E-D491D6C45DD2}"/>
              </a:ext>
            </a:extLst>
          </p:cNvPr>
          <p:cNvSpPr txBox="1"/>
          <p:nvPr/>
        </p:nvSpPr>
        <p:spPr>
          <a:xfrm>
            <a:off x="6253976" y="4282640"/>
            <a:ext cx="4532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Clientes contratantes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Da </a:t>
            </a:r>
            <a:r>
              <a:rPr lang="pt-BR" sz="3200" b="1" dirty="0" err="1">
                <a:solidFill>
                  <a:schemeClr val="bg1"/>
                </a:solidFill>
              </a:rPr>
              <a:t>Boteria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1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73EDA-20C5-4BC5-A60B-A25B928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           </a:t>
            </a:r>
            <a:r>
              <a:rPr lang="pt-BR" dirty="0">
                <a:solidFill>
                  <a:schemeClr val="bg1"/>
                </a:solidFill>
                <a:highlight>
                  <a:srgbClr val="800080"/>
                </a:highlight>
              </a:rPr>
              <a:t>Umas das Ferramentas Inovadoras</a:t>
            </a:r>
            <a:r>
              <a:rPr lang="pt-BR" dirty="0">
                <a:solidFill>
                  <a:srgbClr val="0070C0"/>
                </a:solidFill>
                <a:highlight>
                  <a:srgbClr val="800080"/>
                </a:highlight>
              </a:rPr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B1DCC-A032-40E1-A0E2-0996C1CB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20EFEA-9AB3-4DD2-8872-3A77BE82E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9" t="26445" r="39157" b="26574"/>
          <a:stretch/>
        </p:blipFill>
        <p:spPr>
          <a:xfrm>
            <a:off x="627185" y="1597424"/>
            <a:ext cx="11236882" cy="5260576"/>
          </a:xfrm>
          <a:prstGeom prst="rect">
            <a:avLst/>
          </a:prstGeom>
        </p:spPr>
      </p:pic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AE15CBB-EEB5-43DC-BF0F-EFDE8B975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72D2B0-9EB2-46E9-B919-C0B669C497D4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11242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EFA9E8-3305-4AED-A0C4-21562D65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1" b="9243"/>
          <a:stretch/>
        </p:blipFill>
        <p:spPr>
          <a:xfrm>
            <a:off x="309489" y="239151"/>
            <a:ext cx="12192000" cy="5008099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6469E81B-9990-45EF-9A5D-9E89790F5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D1E6B8-950E-4228-A507-FBD65F8F976A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415107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A7E6CE-CDC6-43BF-A871-3F04622CF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DB3AB7-C7E8-461B-972C-476C5C89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1" r="1346" b="88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8F7FB07D-1BE4-4733-A388-959203422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3E2A69-BDC1-4BBB-B92F-28F6B460E0DB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30575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EF4153D-FC28-458A-A2F1-914FA7F11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4"/>
          <a:stretch/>
        </p:blipFill>
        <p:spPr>
          <a:xfrm>
            <a:off x="-182880" y="1245808"/>
            <a:ext cx="12192000" cy="55383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107ED82-A183-46D5-8C3C-D194A5DD0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4" b="77442"/>
          <a:stretch/>
        </p:blipFill>
        <p:spPr>
          <a:xfrm>
            <a:off x="0" y="590843"/>
            <a:ext cx="12192000" cy="506438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001AAA9A-E611-4B20-985D-25A4F9657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3E5BB6-A737-4CFB-B848-F682EC207AE6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202424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0818A6-1A9A-444A-9B79-7F58535D8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4AACF36-4895-42B1-B08A-21E832782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961" y="-175983"/>
            <a:ext cx="1616413" cy="12605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1B0E3E3-50A8-42F6-B2E7-107757E2FCD3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64290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inhoca, invertebrado, animal, estrela&#10;&#10;Descrição gerada automaticamente">
            <a:extLst>
              <a:ext uri="{FF2B5EF4-FFF2-40B4-BE49-F238E27FC236}">
                <a16:creationId xmlns:a16="http://schemas.microsoft.com/office/drawing/2014/main" id="{A27ABB77-24E8-4BB9-805D-38E556FAE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287"/>
            <a:ext cx="12192000" cy="71141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2116BC-3F13-4866-A2AE-772894B4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64965"/>
            <a:ext cx="11860695" cy="1172127"/>
          </a:xfrm>
        </p:spPr>
        <p:txBody>
          <a:bodyPr>
            <a:normAutofit fontScale="90000"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Faça e receba ligações em um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softphone</a:t>
            </a:r>
            <a:r>
              <a:rPr lang="pt-BR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virtual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4DC9325-F440-4EFD-8D90-E10D485B2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08" y="1467678"/>
            <a:ext cx="8631101" cy="5125357"/>
          </a:xfrm>
          <a:prstGeom prst="rect">
            <a:avLst/>
          </a:prstGeo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3CDABCCA-01A8-4010-A73D-A2EE707FF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44" y1="26471" x2="37156" y2="52941"/>
                        <a14:foregroundMark x1="37156" y1="52941" x2="37156" y2="5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79" y="-157043"/>
            <a:ext cx="1292702" cy="10080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A674C6-559F-4CE4-A00C-540FF900B08C}"/>
              </a:ext>
            </a:extLst>
          </p:cNvPr>
          <p:cNvSpPr txBox="1"/>
          <p:nvPr/>
        </p:nvSpPr>
        <p:spPr>
          <a:xfrm>
            <a:off x="908741" y="216393"/>
            <a:ext cx="779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Maxswell Sousa Diniz- Técnico em informática- Senac Tatuapé Tarde</a:t>
            </a:r>
          </a:p>
        </p:txBody>
      </p:sp>
    </p:spTree>
    <p:extLst>
      <p:ext uri="{BB962C8B-B14F-4D97-AF65-F5344CB8AC3E}">
        <p14:creationId xmlns:p14="http://schemas.microsoft.com/office/powerpoint/2010/main" val="25208531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376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Objektiv</vt:lpstr>
      <vt:lpstr>ObjektivBold</vt:lpstr>
      <vt:lpstr>Ubuntu-Bold</vt:lpstr>
      <vt:lpstr>Tema do Office</vt:lpstr>
      <vt:lpstr>Umas das empresas do Grupo CONNVERT.</vt:lpstr>
      <vt:lpstr>Apresentação do PowerPoint</vt:lpstr>
      <vt:lpstr>Apresentação do PowerPoint</vt:lpstr>
      <vt:lpstr>           Umas das Ferramentas Inovadoras.</vt:lpstr>
      <vt:lpstr>Apresentação do PowerPoint</vt:lpstr>
      <vt:lpstr>Apresentação do PowerPoint</vt:lpstr>
      <vt:lpstr>Apresentação do PowerPoint</vt:lpstr>
      <vt:lpstr>Apresentação do PowerPoint</vt:lpstr>
      <vt:lpstr>Faça e receba ligações em um softphone virtual</vt:lpstr>
      <vt:lpstr>Apresentação do PowerPoint</vt:lpstr>
      <vt:lpstr>Gerencie todos os seus números em um painel simples e unificado.</vt:lpstr>
      <vt:lpstr>Cadastre ramais administrativos ilimitados e obtenha quantos números precisar.</vt:lpstr>
      <vt:lpstr>Programe sua URA de entrada e de espera apenas arrastando e soltando módulos.</vt:lpstr>
      <vt:lpstr> Visualize seus resultados em tempo real.</vt:lpstr>
      <vt:lpstr>Monitore todas as gravações de ligações e histórico de atendimento.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MAXSWELL SOUSA DINIZ</dc:creator>
  <cp:lastModifiedBy>MAXSWELL SOUSA DINIZ</cp:lastModifiedBy>
  <cp:revision>20</cp:revision>
  <dcterms:created xsi:type="dcterms:W3CDTF">2021-05-27T10:23:36Z</dcterms:created>
  <dcterms:modified xsi:type="dcterms:W3CDTF">2021-05-28T13:30:37Z</dcterms:modified>
</cp:coreProperties>
</file>